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7" r:id="rId3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698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E900B8-2134-41DB-AEA7-4BEE1CB85B2B}" type="datetimeFigureOut">
              <a:rPr lang="de-DE" smtClean="0"/>
              <a:t>08.06.2020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905117-51FB-4589-AD0D-FC1D8E1662E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937134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E900B8-2134-41DB-AEA7-4BEE1CB85B2B}" type="datetimeFigureOut">
              <a:rPr lang="de-DE" smtClean="0"/>
              <a:t>08.06.2020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905117-51FB-4589-AD0D-FC1D8E1662E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309647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E900B8-2134-41DB-AEA7-4BEE1CB85B2B}" type="datetimeFigureOut">
              <a:rPr lang="de-DE" smtClean="0"/>
              <a:t>08.06.2020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905117-51FB-4589-AD0D-FC1D8E1662E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789798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E900B8-2134-41DB-AEA7-4BEE1CB85B2B}" type="datetimeFigureOut">
              <a:rPr lang="de-DE" smtClean="0"/>
              <a:t>08.06.2020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905117-51FB-4589-AD0D-FC1D8E1662E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204767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E900B8-2134-41DB-AEA7-4BEE1CB85B2B}" type="datetimeFigureOut">
              <a:rPr lang="de-DE" smtClean="0"/>
              <a:t>08.06.2020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905117-51FB-4589-AD0D-FC1D8E1662E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040168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E900B8-2134-41DB-AEA7-4BEE1CB85B2B}" type="datetimeFigureOut">
              <a:rPr lang="de-DE" smtClean="0"/>
              <a:t>08.06.2020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905117-51FB-4589-AD0D-FC1D8E1662E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183333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E900B8-2134-41DB-AEA7-4BEE1CB85B2B}" type="datetimeFigureOut">
              <a:rPr lang="de-DE" smtClean="0"/>
              <a:t>08.06.2020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905117-51FB-4589-AD0D-FC1D8E1662E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263344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E900B8-2134-41DB-AEA7-4BEE1CB85B2B}" type="datetimeFigureOut">
              <a:rPr lang="de-DE" smtClean="0"/>
              <a:t>08.06.2020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905117-51FB-4589-AD0D-FC1D8E1662E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944004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E900B8-2134-41DB-AEA7-4BEE1CB85B2B}" type="datetimeFigureOut">
              <a:rPr lang="de-DE" smtClean="0"/>
              <a:t>08.06.2020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905117-51FB-4589-AD0D-FC1D8E1662E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327805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E900B8-2134-41DB-AEA7-4BEE1CB85B2B}" type="datetimeFigureOut">
              <a:rPr lang="de-DE" smtClean="0"/>
              <a:t>08.06.2020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905117-51FB-4589-AD0D-FC1D8E1662E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41225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E900B8-2134-41DB-AEA7-4BEE1CB85B2B}" type="datetimeFigureOut">
              <a:rPr lang="de-DE" smtClean="0"/>
              <a:t>08.06.2020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905117-51FB-4589-AD0D-FC1D8E1662E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203013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E900B8-2134-41DB-AEA7-4BEE1CB85B2B}" type="datetimeFigureOut">
              <a:rPr lang="de-DE" smtClean="0"/>
              <a:t>08.06.2020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905117-51FB-4589-AD0D-FC1D8E1662E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558614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solidFill>
            <a:srgbClr val="92D050"/>
          </a:solidFill>
        </p:spPr>
        <p:txBody>
          <a:bodyPr/>
          <a:lstStyle/>
          <a:p>
            <a:r>
              <a:rPr lang="de-DE" dirty="0" smtClean="0"/>
              <a:t>Sägen und Schießen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de-DE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700808"/>
            <a:ext cx="3847031" cy="51293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1700808"/>
            <a:ext cx="3911522" cy="51571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104451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0" y="274638"/>
            <a:ext cx="9071992" cy="922114"/>
          </a:xfrm>
          <a:solidFill>
            <a:srgbClr val="92D050"/>
          </a:solidFill>
        </p:spPr>
        <p:txBody>
          <a:bodyPr>
            <a:normAutofit/>
          </a:bodyPr>
          <a:lstStyle/>
          <a:p>
            <a:pPr algn="just"/>
            <a:r>
              <a:rPr lang="de-DE" sz="2800" dirty="0" smtClean="0"/>
              <a:t>Vorausschauender Waldbau?          Rückständiger Waldbau</a:t>
            </a:r>
            <a:endParaRPr lang="de-DE" sz="2800" dirty="0"/>
          </a:p>
        </p:txBody>
      </p:sp>
      <p:sp>
        <p:nvSpPr>
          <p:cNvPr id="5" name="Textplatzhalter 4"/>
          <p:cNvSpPr>
            <a:spLocks noGrp="1"/>
          </p:cNvSpPr>
          <p:nvPr>
            <p:ph type="body" idx="1"/>
          </p:nvPr>
        </p:nvSpPr>
        <p:spPr>
          <a:xfrm>
            <a:off x="457200" y="1412776"/>
            <a:ext cx="4040188" cy="1512168"/>
          </a:xfrm>
        </p:spPr>
        <p:txBody>
          <a:bodyPr>
            <a:normAutofit fontScale="62500" lnSpcReduction="20000"/>
          </a:bodyPr>
          <a:lstStyle/>
          <a:p>
            <a:r>
              <a:rPr lang="de-DE" dirty="0" smtClean="0"/>
              <a:t>Regelmäßige Durchforstung und Einnahmen</a:t>
            </a:r>
          </a:p>
          <a:p>
            <a:r>
              <a:rPr lang="de-DE" dirty="0" smtClean="0"/>
              <a:t>Baumhöhe x 10 = optimaler Vorrat</a:t>
            </a:r>
          </a:p>
          <a:p>
            <a:r>
              <a:rPr lang="de-DE" dirty="0" smtClean="0"/>
              <a:t>Licht und angepasste Wildbestände fördern Naturverjüngung</a:t>
            </a:r>
          </a:p>
          <a:p>
            <a:r>
              <a:rPr lang="de-DE" dirty="0" smtClean="0"/>
              <a:t>Bei Bedarf Ergänzung mit Mischbaumarten</a:t>
            </a:r>
          </a:p>
          <a:p>
            <a:r>
              <a:rPr lang="de-DE" dirty="0" smtClean="0"/>
              <a:t>Kaum Folgekosten nach (</a:t>
            </a:r>
            <a:r>
              <a:rPr lang="de-DE" dirty="0" err="1" smtClean="0"/>
              <a:t>Kalamitäts</a:t>
            </a:r>
            <a:r>
              <a:rPr lang="de-DE" dirty="0" smtClean="0"/>
              <a:t>)Nutzung</a:t>
            </a:r>
          </a:p>
          <a:p>
            <a:endParaRPr lang="de-DE" dirty="0"/>
          </a:p>
        </p:txBody>
      </p:sp>
      <p:pic>
        <p:nvPicPr>
          <p:cNvPr id="9" name="Inhaltsplatzhalter 8"/>
          <p:cNvPicPr>
            <a:picLocks noGrp="1" noChangeAspect="1"/>
          </p:cNvPicPr>
          <p:nvPr>
            <p:ph sz="half" idx="2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988"/>
          <a:stretch/>
        </p:blipFill>
        <p:spPr>
          <a:xfrm>
            <a:off x="47583" y="3014215"/>
            <a:ext cx="4380401" cy="3114105"/>
          </a:xfrm>
        </p:spPr>
      </p:pic>
      <p:sp>
        <p:nvSpPr>
          <p:cNvPr id="7" name="Textplatzhalter 6"/>
          <p:cNvSpPr>
            <a:spLocks noGrp="1"/>
          </p:cNvSpPr>
          <p:nvPr>
            <p:ph type="body" sz="quarter" idx="3"/>
          </p:nvPr>
        </p:nvSpPr>
        <p:spPr>
          <a:xfrm>
            <a:off x="4645025" y="1268760"/>
            <a:ext cx="4041775" cy="1512168"/>
          </a:xfrm>
        </p:spPr>
        <p:txBody>
          <a:bodyPr>
            <a:normAutofit fontScale="62500" lnSpcReduction="20000"/>
          </a:bodyPr>
          <a:lstStyle/>
          <a:p>
            <a:r>
              <a:rPr lang="de-DE" dirty="0" smtClean="0"/>
              <a:t>Keine Durchforstung, keine Einnahmen</a:t>
            </a:r>
          </a:p>
          <a:p>
            <a:r>
              <a:rPr lang="de-DE" dirty="0" smtClean="0"/>
              <a:t>Überdichte Bestände, </a:t>
            </a:r>
          </a:p>
          <a:p>
            <a:r>
              <a:rPr lang="de-DE" dirty="0" smtClean="0"/>
              <a:t>hohe Vorräte = hohes Risiko !!</a:t>
            </a:r>
          </a:p>
          <a:p>
            <a:r>
              <a:rPr lang="de-DE" dirty="0" smtClean="0"/>
              <a:t>Mangels Licht keine Naturverjüngung</a:t>
            </a:r>
          </a:p>
          <a:p>
            <a:r>
              <a:rPr lang="de-DE" dirty="0" smtClean="0"/>
              <a:t>Enormer Aufwand für Pflanzung und Kulturpflege nach (</a:t>
            </a:r>
            <a:r>
              <a:rPr lang="de-DE" dirty="0" err="1" smtClean="0"/>
              <a:t>Kalamitäts</a:t>
            </a:r>
            <a:r>
              <a:rPr lang="de-DE" dirty="0" smtClean="0"/>
              <a:t>)Nutzung</a:t>
            </a:r>
            <a:endParaRPr lang="de-DE" dirty="0"/>
          </a:p>
        </p:txBody>
      </p:sp>
      <p:sp>
        <p:nvSpPr>
          <p:cNvPr id="11" name="Inhaltsplatzhalter 10"/>
          <p:cNvSpPr>
            <a:spLocks noGrp="1"/>
          </p:cNvSpPr>
          <p:nvPr>
            <p:ph sz="quarter" idx="4"/>
          </p:nvPr>
        </p:nvSpPr>
        <p:spPr>
          <a:xfrm>
            <a:off x="4645025" y="2924943"/>
            <a:ext cx="4498975" cy="3201219"/>
          </a:xfrm>
        </p:spPr>
        <p:txBody>
          <a:bodyPr/>
          <a:lstStyle/>
          <a:p>
            <a:endParaRPr lang="de-DE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390"/>
          <a:stretch/>
        </p:blipFill>
        <p:spPr bwMode="auto">
          <a:xfrm>
            <a:off x="4644008" y="2996952"/>
            <a:ext cx="4427984" cy="31626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29749973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61</Words>
  <Application>Microsoft Office PowerPoint</Application>
  <PresentationFormat>Bildschirmpräsentation (4:3)</PresentationFormat>
  <Paragraphs>12</Paragraphs>
  <Slides>2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2</vt:i4>
      </vt:variant>
    </vt:vector>
  </HeadingPairs>
  <TitlesOfParts>
    <vt:vector size="3" baseType="lpstr">
      <vt:lpstr>Larissa</vt:lpstr>
      <vt:lpstr>Sägen und Schießen</vt:lpstr>
      <vt:lpstr>Vorausschauender Waldbau?          Rückständiger Waldbau</vt:lpstr>
    </vt:vector>
  </TitlesOfParts>
  <Company>Huber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Ludwig Huber</dc:creator>
  <cp:lastModifiedBy>Ludwig Huber</cp:lastModifiedBy>
  <cp:revision>2</cp:revision>
  <dcterms:created xsi:type="dcterms:W3CDTF">2020-06-08T19:24:19Z</dcterms:created>
  <dcterms:modified xsi:type="dcterms:W3CDTF">2020-06-08T19:27:10Z</dcterms:modified>
</cp:coreProperties>
</file>